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7"/>
  </p:notesMasterIdLst>
  <p:sldIdLst>
    <p:sldId id="273" r:id="rId6"/>
    <p:sldId id="283" r:id="rId7"/>
    <p:sldId id="288" r:id="rId8"/>
    <p:sldId id="289" r:id="rId9"/>
    <p:sldId id="290" r:id="rId10"/>
    <p:sldId id="276" r:id="rId11"/>
    <p:sldId id="291" r:id="rId12"/>
    <p:sldId id="278" r:id="rId13"/>
    <p:sldId id="284" r:id="rId14"/>
    <p:sldId id="285" r:id="rId15"/>
    <p:sldId id="286" r:id="rId16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10/03/2019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100" y="58674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Washoe County Board of Adjustment</a:t>
            </a:r>
          </a:p>
          <a:p>
            <a:pPr>
              <a:spcBef>
                <a:spcPts val="0"/>
              </a:spcBef>
            </a:pPr>
            <a:r>
              <a:rPr lang="en-US" sz="2400" b="1" i="1" dirty="0" smtClean="0">
                <a:solidFill>
                  <a:schemeClr val="bg1"/>
                </a:solidFill>
              </a:rPr>
              <a:t>October 3, 2019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19100" y="2286000"/>
            <a:ext cx="4343400" cy="81153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40</a:t>
            </a:r>
            <a:r>
              <a:rPr lang="en-US" sz="4000" baseline="30000" dirty="0" smtClean="0">
                <a:solidFill>
                  <a:schemeClr val="tx1"/>
                </a:solidFill>
              </a:rPr>
              <a:t>th</a:t>
            </a:r>
            <a:r>
              <a:rPr lang="en-US" sz="4000" dirty="0" smtClean="0">
                <a:solidFill>
                  <a:schemeClr val="tx1"/>
                </a:solidFill>
              </a:rPr>
              <a:t> Annual Incline Village Pumpkin Patch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38400" y="152400"/>
            <a:ext cx="434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  <a:latin typeface="+mj-lt"/>
              </a:rPr>
              <a:t>WADMIN19-0019</a:t>
            </a:r>
            <a:endParaRPr lang="en-US" sz="4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54" y="1066800"/>
            <a:ext cx="3047946" cy="471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6200"/>
            <a:ext cx="9067800" cy="792162"/>
          </a:xfrm>
        </p:spPr>
        <p:txBody>
          <a:bodyPr/>
          <a:lstStyle/>
          <a:p>
            <a:r>
              <a:rPr lang="en-US" dirty="0" smtClean="0"/>
              <a:t>Request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300183"/>
            <a:ext cx="8763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Administrative Permit and Associated Outdoor Community Event Business License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October 19, 11:00 am – 3:00 pm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Set Up: 7:00 am – 11:00 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Tear Down: 3:00 pm – 6:00 pm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540 Participants </a:t>
            </a:r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7244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40</a:t>
            </a:r>
            <a:r>
              <a:rPr lang="en-US" sz="3600" baseline="30000" dirty="0" smtClean="0"/>
              <a:t>th</a:t>
            </a:r>
            <a:r>
              <a:rPr lang="en-US" sz="3600" dirty="0" smtClean="0"/>
              <a:t> consecutive </a:t>
            </a:r>
            <a:r>
              <a:rPr lang="en-US" sz="3600" dirty="0"/>
              <a:t>y</a:t>
            </a:r>
            <a:r>
              <a:rPr lang="en-US" sz="3600" dirty="0" smtClean="0"/>
              <a:t>ear of the event</a:t>
            </a:r>
          </a:p>
          <a:p>
            <a:r>
              <a:rPr lang="en-US" sz="3600" dirty="0" smtClean="0"/>
              <a:t>3</a:t>
            </a:r>
            <a:r>
              <a:rPr lang="en-US" sz="3600" baseline="30000" dirty="0" smtClean="0"/>
              <a:t>rd</a:t>
            </a:r>
            <a:r>
              <a:rPr lang="en-US" sz="3600" dirty="0" smtClean="0"/>
              <a:t> year at Incline Park</a:t>
            </a:r>
          </a:p>
          <a:p>
            <a:r>
              <a:rPr lang="en-US" sz="3600" dirty="0" smtClean="0"/>
              <a:t>Fundraiser to raise </a:t>
            </a:r>
            <a:r>
              <a:rPr lang="en-US" sz="3600" dirty="0"/>
              <a:t>m</a:t>
            </a:r>
            <a:r>
              <a:rPr lang="en-US" sz="3600" dirty="0" smtClean="0"/>
              <a:t>oney for the Incline Village Nursery School, a non-profit </a:t>
            </a:r>
            <a:r>
              <a:rPr lang="en-US" sz="3600" dirty="0"/>
              <a:t>p</a:t>
            </a:r>
            <a:r>
              <a:rPr lang="en-US" sz="3600" dirty="0" smtClean="0"/>
              <a:t>reschool</a:t>
            </a:r>
          </a:p>
          <a:p>
            <a:r>
              <a:rPr lang="en-US" sz="3600" dirty="0" smtClean="0"/>
              <a:t>Site determined </a:t>
            </a:r>
            <a:r>
              <a:rPr lang="en-US" sz="3600" dirty="0"/>
              <a:t>b</a:t>
            </a:r>
            <a:r>
              <a:rPr lang="en-US" sz="3600" dirty="0" smtClean="0"/>
              <a:t>ased on input from the Incline Village General Improvement District (IVGID)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92162"/>
          </a:xfrm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71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6200"/>
            <a:ext cx="9067800" cy="792162"/>
          </a:xfrm>
        </p:spPr>
        <p:txBody>
          <a:bodyPr/>
          <a:lstStyle/>
          <a:p>
            <a:r>
              <a:rPr lang="en-US" dirty="0" smtClean="0"/>
              <a:t>Location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447800"/>
            <a:ext cx="27582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Incline Park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939 Southwood Blvd.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dirty="0" smtClean="0"/>
              <a:t>18.36 Acres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836" y="1143000"/>
            <a:ext cx="5776164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128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6200"/>
            <a:ext cx="9067800" cy="792162"/>
          </a:xfrm>
        </p:spPr>
        <p:txBody>
          <a:bodyPr/>
          <a:lstStyle/>
          <a:p>
            <a:r>
              <a:rPr lang="en-US" dirty="0" smtClean="0"/>
              <a:t>Site Plan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144" y="944561"/>
            <a:ext cx="5615511" cy="553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226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Pumpkin Patch and Pumpkin Sales</a:t>
            </a:r>
          </a:p>
          <a:p>
            <a:r>
              <a:rPr lang="en-US" dirty="0" smtClean="0"/>
              <a:t>Live Music and a Magician </a:t>
            </a:r>
          </a:p>
          <a:p>
            <a:r>
              <a:rPr lang="en-US" dirty="0" smtClean="0"/>
              <a:t>Carnival Games</a:t>
            </a:r>
          </a:p>
          <a:p>
            <a:r>
              <a:rPr lang="en-US" dirty="0" smtClean="0"/>
              <a:t>Bounce Houses</a:t>
            </a:r>
          </a:p>
          <a:p>
            <a:r>
              <a:rPr lang="en-US" dirty="0" smtClean="0"/>
              <a:t>Pony Rides</a:t>
            </a:r>
          </a:p>
          <a:p>
            <a:r>
              <a:rPr lang="en-US" dirty="0" smtClean="0"/>
              <a:t>Face Painting</a:t>
            </a:r>
          </a:p>
          <a:p>
            <a:r>
              <a:rPr lang="en-US" dirty="0" smtClean="0"/>
              <a:t>Silent Auction and Raffle</a:t>
            </a:r>
          </a:p>
          <a:p>
            <a:r>
              <a:rPr lang="en-US" dirty="0" smtClean="0"/>
              <a:t>Food Trucks and Concession Stands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92162"/>
          </a:xfrm>
        </p:spPr>
        <p:txBody>
          <a:bodyPr/>
          <a:lstStyle/>
          <a:p>
            <a:r>
              <a:rPr lang="en-US" dirty="0" smtClean="0"/>
              <a:t>Event Details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600200"/>
            <a:ext cx="27432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97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066800"/>
            <a:ext cx="85344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Fires protection services from North Lake Tahoe Fire Protection District </a:t>
            </a:r>
          </a:p>
          <a:p>
            <a:r>
              <a:rPr lang="en-US" dirty="0" smtClean="0"/>
              <a:t>Restrooms </a:t>
            </a:r>
            <a:r>
              <a:rPr lang="en-US" dirty="0"/>
              <a:t>a</a:t>
            </a:r>
            <a:r>
              <a:rPr lang="en-US" dirty="0" smtClean="0"/>
              <a:t>vailable onsite </a:t>
            </a:r>
          </a:p>
          <a:p>
            <a:r>
              <a:rPr lang="en-US" dirty="0" smtClean="0"/>
              <a:t>All </a:t>
            </a:r>
            <a:r>
              <a:rPr lang="en-US" dirty="0"/>
              <a:t>t</a:t>
            </a:r>
            <a:r>
              <a:rPr lang="en-US" dirty="0" smtClean="0"/>
              <a:t>rash to be removed post-event</a:t>
            </a:r>
          </a:p>
          <a:p>
            <a:r>
              <a:rPr lang="en-US" dirty="0" smtClean="0"/>
              <a:t>Waste Not (an IVGID program) to provide drinking water stations</a:t>
            </a:r>
          </a:p>
          <a:p>
            <a:r>
              <a:rPr lang="en-US" dirty="0" smtClean="0"/>
              <a:t>150 available parking spaces as well as parking along Incline Way and Southwood Blvd.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92162"/>
          </a:xfrm>
        </p:spPr>
        <p:txBody>
          <a:bodyPr/>
          <a:lstStyle/>
          <a:p>
            <a:r>
              <a:rPr lang="en-US" dirty="0" smtClean="0"/>
              <a:t>Event Details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47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838200"/>
          </a:xfrm>
        </p:spPr>
        <p:txBody>
          <a:bodyPr/>
          <a:lstStyle/>
          <a:p>
            <a:r>
              <a:rPr lang="en-US" dirty="0" smtClean="0"/>
              <a:t>Public Notice &amp; CAB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Notice sent to </a:t>
            </a:r>
            <a:r>
              <a:rPr lang="en-US" dirty="0" smtClean="0"/>
              <a:t>176 </a:t>
            </a:r>
            <a:r>
              <a:rPr lang="en-US" dirty="0"/>
              <a:t>affected property </a:t>
            </a:r>
            <a:r>
              <a:rPr lang="en-US" dirty="0" smtClean="0"/>
              <a:t>owners</a:t>
            </a:r>
          </a:p>
          <a:p>
            <a:r>
              <a:rPr lang="en-US" dirty="0" smtClean="0"/>
              <a:t>This item was scheduled to be heard at the Incline Village/Crystal Bay CAB on September 3, but there wasn’t a quorum</a:t>
            </a:r>
          </a:p>
          <a:p>
            <a:r>
              <a:rPr lang="en-US" dirty="0" smtClean="0"/>
              <a:t>No comments made in opposition to the event</a:t>
            </a:r>
          </a:p>
        </p:txBody>
      </p:sp>
    </p:spTree>
    <p:extLst>
      <p:ext uri="{BB962C8B-B14F-4D97-AF65-F5344CB8AC3E}">
        <p14:creationId xmlns:p14="http://schemas.microsoft.com/office/powerpoint/2010/main" val="3406720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838200"/>
          </a:xfrm>
        </p:spPr>
        <p:txBody>
          <a:bodyPr/>
          <a:lstStyle/>
          <a:p>
            <a:r>
              <a:rPr lang="en-US" dirty="0" smtClean="0"/>
              <a:t>Reviewing Agencies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Washoe County Community </a:t>
            </a:r>
            <a:r>
              <a:rPr lang="en-US" dirty="0" smtClean="0"/>
              <a:t>Service Dept. </a:t>
            </a:r>
            <a:endParaRPr lang="en-US" dirty="0"/>
          </a:p>
          <a:p>
            <a:r>
              <a:rPr lang="en-US" dirty="0" smtClean="0"/>
              <a:t>Washoe County District Attorney</a:t>
            </a:r>
            <a:endParaRPr lang="en-US" dirty="0"/>
          </a:p>
          <a:p>
            <a:r>
              <a:rPr lang="en-US" dirty="0" smtClean="0"/>
              <a:t>Washoe County Health District</a:t>
            </a:r>
          </a:p>
          <a:p>
            <a:r>
              <a:rPr lang="en-US" dirty="0" smtClean="0"/>
              <a:t>Washoe County Sheriff’s Office</a:t>
            </a:r>
          </a:p>
          <a:p>
            <a:r>
              <a:rPr lang="en-US" dirty="0" smtClean="0"/>
              <a:t>Regional Transportation Commission</a:t>
            </a:r>
          </a:p>
          <a:p>
            <a:r>
              <a:rPr lang="en-US" dirty="0" smtClean="0"/>
              <a:t>Nevada Department of Transportation</a:t>
            </a:r>
          </a:p>
          <a:p>
            <a:r>
              <a:rPr lang="en-US" dirty="0" smtClean="0"/>
              <a:t>Washoe-Storey Conservation District</a:t>
            </a:r>
          </a:p>
          <a:p>
            <a:r>
              <a:rPr lang="en-US" dirty="0" smtClean="0"/>
              <a:t>Incline Village General Improvement District (IVGID)</a:t>
            </a:r>
          </a:p>
          <a:p>
            <a:r>
              <a:rPr lang="en-US" dirty="0" smtClean="0"/>
              <a:t>North Lake Tahoe Fire Protection District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86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76200"/>
            <a:ext cx="8839200" cy="8382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Administrative Permit Findings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648200"/>
          </a:xfrm>
        </p:spPr>
        <p:txBody>
          <a:bodyPr>
            <a:noAutofit/>
          </a:bodyPr>
          <a:lstStyle/>
          <a:p>
            <a:pPr marL="0" indent="-514350" hangingPunct="0">
              <a:buFont typeface="+mj-lt"/>
              <a:buAutoNum type="arabicPeriod"/>
            </a:pPr>
            <a:r>
              <a:rPr lang="en-US" dirty="0" smtClean="0"/>
              <a:t>Consistency</a:t>
            </a:r>
          </a:p>
          <a:p>
            <a:pPr marL="0" indent="-514350" hangingPunct="0">
              <a:buFont typeface="+mj-lt"/>
              <a:buAutoNum type="arabicPeriod"/>
            </a:pPr>
            <a:r>
              <a:rPr lang="en-US" dirty="0" smtClean="0"/>
              <a:t>Improvements</a:t>
            </a:r>
          </a:p>
          <a:p>
            <a:pPr marL="0" indent="-514350" hangingPunct="0">
              <a:buFont typeface="+mj-lt"/>
              <a:buAutoNum type="arabicPeriod"/>
            </a:pPr>
            <a:r>
              <a:rPr lang="en-US" dirty="0" smtClean="0"/>
              <a:t>Site Suitability</a:t>
            </a:r>
          </a:p>
          <a:p>
            <a:pPr marL="0" indent="-514350" hangingPunct="0">
              <a:buFont typeface="+mj-lt"/>
              <a:buAutoNum type="arabicPeriod"/>
            </a:pPr>
            <a:r>
              <a:rPr lang="en-US" dirty="0" smtClean="0"/>
              <a:t>Issuance Not Detrimental</a:t>
            </a:r>
          </a:p>
          <a:p>
            <a:pPr marL="0" indent="-514350" hangingPunct="0">
              <a:buFont typeface="+mj-lt"/>
              <a:buAutoNum type="arabicPeriod"/>
            </a:pPr>
            <a:r>
              <a:rPr lang="en-US" dirty="0" smtClean="0"/>
              <a:t>Effect on a Military Installation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001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792162"/>
          </a:xfrm>
        </p:spPr>
        <p:txBody>
          <a:bodyPr/>
          <a:lstStyle/>
          <a:p>
            <a:r>
              <a:rPr lang="en-US" dirty="0" smtClean="0"/>
              <a:t>Possible Motion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 move that, after giving reasoned consideration to the information contained in the staff </a:t>
            </a:r>
            <a:r>
              <a:rPr lang="en-US" dirty="0" smtClean="0"/>
              <a:t>report and </a:t>
            </a:r>
            <a:r>
              <a:rPr lang="en-US" dirty="0"/>
              <a:t>information received during the public hearing, the Board of Adjustment </a:t>
            </a:r>
            <a:r>
              <a:rPr lang="en-US" dirty="0" smtClean="0"/>
              <a:t>approve Administrative </a:t>
            </a:r>
            <a:r>
              <a:rPr lang="en-US" dirty="0"/>
              <a:t>Permit Case Number WADMIN19-0019 for the Incline Village Nursery </a:t>
            </a:r>
            <a:r>
              <a:rPr lang="en-US" dirty="0" smtClean="0"/>
              <a:t>School, having </a:t>
            </a:r>
            <a:r>
              <a:rPr lang="en-US" dirty="0"/>
              <a:t>made all five findings in accordance with Washoe County Development Code </a:t>
            </a:r>
            <a:r>
              <a:rPr lang="en-US" dirty="0" smtClean="0"/>
              <a:t>Section 110.808.25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5694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00D7ED-6620-45A0-9F13-862FEFE886A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sharepoint/v3"/>
    <ds:schemaRef ds:uri="http://schemas.openxmlformats.org/package/2006/metadata/core-properties"/>
    <ds:schemaRef ds:uri="http://purl.org/dc/terms/"/>
    <ds:schemaRef ds:uri="CEA9126C-A9B1-4F4A-855C-DD0F845697D2"/>
    <ds:schemaRef ds:uri="a94d8b85-37e1-4d17-8d55-8b7d207932bb"/>
    <ds:schemaRef ds:uri="http://schemas.microsoft.com/office/2006/documentManagement/types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2346</TotalTime>
  <Words>339</Words>
  <Application>Microsoft Office PowerPoint</Application>
  <PresentationFormat>On-screen Show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PowerPoint_Template_2015</vt:lpstr>
      <vt:lpstr>40th Annual Incline Village Pumpkin Patch</vt:lpstr>
      <vt:lpstr>Request</vt:lpstr>
      <vt:lpstr>Background</vt:lpstr>
      <vt:lpstr>Location</vt:lpstr>
      <vt:lpstr>Site Plan</vt:lpstr>
      <vt:lpstr>Event Details</vt:lpstr>
      <vt:lpstr>Event Details</vt:lpstr>
      <vt:lpstr>Public Notice &amp; CAB</vt:lpstr>
      <vt:lpstr>Reviewing Agencies</vt:lpstr>
      <vt:lpstr>Administrative Permit Findings</vt:lpstr>
      <vt:lpstr>Possible Motion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donna fagan</cp:lastModifiedBy>
  <cp:revision>91</cp:revision>
  <cp:lastPrinted>2014-10-07T22:54:33Z</cp:lastPrinted>
  <dcterms:created xsi:type="dcterms:W3CDTF">2015-09-25T21:46:02Z</dcterms:created>
  <dcterms:modified xsi:type="dcterms:W3CDTF">2019-10-03T18:57:20Z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